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AB1-4748-4666-97CC-E4521DCAB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D1A3C-3859-472B-9B1C-F3B914625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3F12-A6E2-4D96-B5EC-6DFB24D1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E8B4-ADBA-466E-9F90-06B90B3F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4AC3-D0A2-4A7D-8339-F0B8B4A5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0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AE33-8BA7-4E31-9E01-DCA7FF05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49026-D458-4AAD-B7C3-B5B654911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A56E-A77E-43C1-9464-B5518E3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41ABD-6EFE-4D8C-9674-98365C2B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2F1C9-2FAB-49E0-968D-7A92B3E6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6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A14F7-9A8D-4E11-A3B8-5C158A375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2C98A-2E32-4479-871E-C8AC50BBC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721E-01BB-40B8-B8D6-1CC3FF2A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4879-FA7E-4133-8A28-B18045C1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A8075-1F45-48E4-AF23-452E70EF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37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59FE-551E-46FB-8EB9-02D741C4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D5EED-2C87-4AC1-97B8-988C61C4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018DB-2667-4641-A6FC-AF209240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984C-D255-4B2B-9BB5-AC91FD34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88E70-B232-483D-B5E3-65B3A1D9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33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FDCA-4904-486F-8D34-6DBD55A3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0A511-FDCB-4E3C-96DE-0BB7B9E9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D7C-FCE7-45E4-A7F3-EF46D068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E2033-B08A-447D-AEC2-979E86A6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429E6-8FF0-4D9D-B8D8-CA8E4D90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E45F-56FC-41CC-B6B6-9CFE27B1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17A6-1DC6-4963-85C6-6C0D2D95B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A918F-3EDB-4024-B98B-D07AB02AA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EA6DD-6E32-42A3-B058-BB16065C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C0AD9-6FEC-4028-9FAB-2498C470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39EF0-ABB8-4136-B804-1190E426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9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F33-E143-46A4-8AC0-98FFEBD4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E0242-998F-456D-9851-C6F7CECE5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3E00D-2C7D-4F63-8B2A-FE7671F32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BEAA4-87B8-4423-9E6A-0C84E988E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C8EAC-69CB-4430-AD90-FDEBD73CD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A8513-0385-43E7-8427-11B06AA0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0D308-5185-42AC-A85B-6B83D53F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06C23-ACB7-45B7-8DE3-A5590AA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51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F4CA-4E89-4156-8F2A-1A2FDBF9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2995C-8532-4A75-9DC0-09340128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0DBA3-C52C-4FF4-92AA-89473AF0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B0ADF-8C54-4487-9753-4F9556EE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85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843AD-5E6D-4A02-811D-EC423C1C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41570-BBDF-479C-B68D-98993FDB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B602-4B75-43C8-A73E-62B81540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9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3FBA-D187-4B64-A6EC-731F939F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15F5-33EF-42D4-975D-654A668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5EA09-2F05-4592-B04E-316062243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C446E-83D7-440D-A915-56AC677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26C43-A9A1-4207-BDBF-8A0A740E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1BBBC-9C06-4263-8501-35498957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76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0BC-299C-4370-8E23-B4352498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D33EE-F3AA-42FD-8950-551A6D50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77E15-9AC1-4BB9-BDCC-B7771C30A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E3C86-20DC-4D26-AEE1-90BA97AD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7AA1-550B-4CEB-B49C-359E4F91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3F942-2929-4FD0-9F63-760CC8A5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84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D71B0-DD57-4161-B768-AA41B883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08EB-A10F-41C7-B06D-5CD2733E6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5A144-43E9-424C-B7AB-F5D1F3166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BBE49-B9BE-438A-BAA7-E14FEC23D32D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BBCC-9D7F-4D57-ACF1-D03D5A77C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D88D3-20AF-4404-B781-2696F5760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38A7C-9E48-484E-AB74-0880C87AA5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5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24ACF-192E-4765-A92D-6ECDCA01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5" y="173067"/>
            <a:ext cx="3886043" cy="22683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608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1FAF7-F575-4E7D-80B7-B23790DC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7" t="11069" r="17270" b="19246"/>
          <a:stretch/>
        </p:blipFill>
        <p:spPr>
          <a:xfrm>
            <a:off x="90299" y="181157"/>
            <a:ext cx="5667555" cy="37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1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12E51-0845-436F-94DC-34143CCF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11064" r="17169" b="18865"/>
          <a:stretch/>
        </p:blipFill>
        <p:spPr>
          <a:xfrm>
            <a:off x="243572" y="224289"/>
            <a:ext cx="6802465" cy="45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8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073AE-0DC7-45B1-A73C-18D563CA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5" t="11194" r="17427" b="20378"/>
          <a:stretch/>
        </p:blipFill>
        <p:spPr>
          <a:xfrm>
            <a:off x="57998" y="155276"/>
            <a:ext cx="5940724" cy="3879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B9EA6B-0A39-4E75-928F-C42326C0F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30" t="23396" r="15619" b="22264"/>
          <a:stretch/>
        </p:blipFill>
        <p:spPr>
          <a:xfrm>
            <a:off x="6098234" y="155276"/>
            <a:ext cx="6026041" cy="38796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611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7DE-1EA0-43F4-8BE2-BBC492DE4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1" t="10780" r="17257" b="18865"/>
          <a:stretch/>
        </p:blipFill>
        <p:spPr>
          <a:xfrm>
            <a:off x="165369" y="243191"/>
            <a:ext cx="7208197" cy="4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5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5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2022-12-01T13:12:37Z</dcterms:created>
  <dcterms:modified xsi:type="dcterms:W3CDTF">2022-12-01T18:05:33Z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2022-12-01T13:12:38Z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2f205f02-c140-4b0f-97db-84f4e63e4ff1</vt:lpwstr>
  </property>
  <property fmtid="{D5CDD505-2E9C-101B-9397-08002B2CF9AE}" pid="8" name="MSIP_Label_19540963-e559-4020-8a90-fe8a502c2801_ContentBits">
    <vt:lpwstr>0</vt:lpwstr>
  </property>
</Properties>
</file>